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66" r:id="rId9"/>
    <p:sldId id="667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52" r:id="rId20"/>
    <p:sldId id="654" r:id="rId21"/>
    <p:sldId id="676" r:id="rId22"/>
    <p:sldId id="655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718" r:id="rId31"/>
    <p:sldId id="717" r:id="rId32"/>
    <p:sldId id="677" r:id="rId33"/>
    <p:sldId id="678" r:id="rId34"/>
    <p:sldId id="679" r:id="rId35"/>
    <p:sldId id="680" r:id="rId36"/>
    <p:sldId id="681" r:id="rId37"/>
    <p:sldId id="682" r:id="rId38"/>
    <p:sldId id="683" r:id="rId39"/>
    <p:sldId id="684" r:id="rId40"/>
    <p:sldId id="685" r:id="rId41"/>
    <p:sldId id="686" r:id="rId42"/>
    <p:sldId id="687" r:id="rId43"/>
    <p:sldId id="688" r:id="rId44"/>
    <p:sldId id="689" r:id="rId45"/>
    <p:sldId id="690" r:id="rId46"/>
    <p:sldId id="691" r:id="rId47"/>
    <p:sldId id="692" r:id="rId48"/>
    <p:sldId id="693" r:id="rId49"/>
    <p:sldId id="694" r:id="rId50"/>
    <p:sldId id="695" r:id="rId51"/>
    <p:sldId id="696" r:id="rId52"/>
    <p:sldId id="697" r:id="rId53"/>
    <p:sldId id="698" r:id="rId54"/>
    <p:sldId id="699" r:id="rId55"/>
    <p:sldId id="700" r:id="rId56"/>
    <p:sldId id="701" r:id="rId57"/>
    <p:sldId id="702" r:id="rId58"/>
    <p:sldId id="715" r:id="rId59"/>
    <p:sldId id="703" r:id="rId60"/>
    <p:sldId id="704" r:id="rId61"/>
    <p:sldId id="705" r:id="rId62"/>
    <p:sldId id="706" r:id="rId63"/>
    <p:sldId id="707" r:id="rId64"/>
    <p:sldId id="708" r:id="rId65"/>
    <p:sldId id="709" r:id="rId66"/>
    <p:sldId id="710" r:id="rId67"/>
    <p:sldId id="711" r:id="rId68"/>
    <p:sldId id="712" r:id="rId69"/>
    <p:sldId id="713" r:id="rId70"/>
    <p:sldId id="714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9" autoAdjust="0"/>
    <p:restoredTop sz="91426" autoAdjust="0"/>
  </p:normalViewPr>
  <p:slideViewPr>
    <p:cSldViewPr>
      <p:cViewPr>
        <p:scale>
          <a:sx n="85" d="100"/>
          <a:sy n="85" d="100"/>
        </p:scale>
        <p:origin x="544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27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18,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Convolutional Neural Network</a:t>
            </a:r>
          </a:p>
          <a:p>
            <a:pPr algn="ctr"/>
            <a:r>
              <a:rPr lang="en-US" altLang="ko-KR" sz="6000" dirty="0"/>
              <a:t>&amp;</a:t>
            </a:r>
            <a:r>
              <a:rPr lang="en-US" altLang="ko-KR" sz="6000" dirty="0" smtClean="0"/>
              <a:t> </a:t>
            </a:r>
            <a:r>
              <a:rPr lang="en-US" altLang="ko-KR" sz="6000" dirty="0" smtClean="0">
                <a:solidFill>
                  <a:srgbClr val="C00000"/>
                </a:solidFill>
              </a:rPr>
              <a:t>Architectures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0681" y="4941168"/>
            <a:ext cx="7042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smtClean="0"/>
              <a:t>Sungjoon Choi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38" y="1990452"/>
            <a:ext cx="6487246" cy="232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653136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584859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3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AlexNet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323850" y="1373494"/>
            <a:ext cx="8496300" cy="47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8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ocal </a:t>
            </a:r>
            <a:r>
              <a:rPr kumimoji="1" lang="en-US" altLang="ko-KR" sz="2400" b="1" u="sng" dirty="0" smtClean="0"/>
              <a:t>R</a:t>
            </a:r>
            <a:r>
              <a:rPr kumimoji="1" lang="en-US" altLang="ko-KR" sz="2400" dirty="0" smtClean="0"/>
              <a:t>esponse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ormalization</a:t>
            </a:r>
            <a:endParaRPr kumimoji="1" lang="ko-KR" altLang="en-US" sz="2400" dirty="0" smtClean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59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More details will be handled in next week.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2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867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25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Original dropout [1] sets the output of each hidden neuron with certain probability.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[1] G.E</a:t>
            </a:r>
            <a:r>
              <a:rPr lang="en-US" altLang="ko-KR" sz="1100" dirty="0"/>
              <a:t>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</a:t>
            </a:r>
            <a:r>
              <a:rPr lang="en-US" altLang="ko-KR" sz="1100" dirty="0" smtClean="0"/>
              <a:t>neural networks by </a:t>
            </a:r>
            <a:r>
              <a:rPr lang="en-US" altLang="ko-KR" sz="1100" dirty="0"/>
              <a:t>preventing co-adaptation of feature detectors. </a:t>
            </a:r>
            <a:r>
              <a:rPr lang="en-US" altLang="ko-KR" sz="1100" dirty="0" err="1" smtClean="0"/>
              <a:t>arXiv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this paper, they simply multiply the outputs by 0.5. 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57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followed by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layers works as feature extraction layers while a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13909"/>
            <a:ext cx="7668344" cy="20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8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883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40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3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82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2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020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2" descr="http://static.planetminecraft.com/files/resource_media/screenshot/1218/explosion_2141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85665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65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8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64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22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/>
              <a:t>Inception-v4, Inception-ResNet and the Impact of Residual Connections on Learning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50233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inception blocks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 </a:t>
            </a:r>
            <a:r>
              <a:rPr lang="en-US" altLang="ko-KR" dirty="0" smtClean="0">
                <a:solidFill>
                  <a:srgbClr val="C00000"/>
                </a:solidFill>
              </a:rPr>
              <a:t>familiar</a:t>
            </a:r>
            <a:r>
              <a:rPr lang="en-US" altLang="ko-KR" dirty="0" smtClean="0"/>
              <a:t> with </a:t>
            </a:r>
            <a:r>
              <a:rPr lang="en-US" altLang="ko-KR" dirty="0" smtClean="0"/>
              <a:t>these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83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2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4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2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475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1141480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50100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409507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689140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283206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77731" y="5792704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92704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940152" y="350100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501008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966363" y="4095074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095074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966363" y="4689140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689140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940152" y="5283206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283206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66364" y="5832618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832618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8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Is deeper network always better?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What about vanishing/exploding gradients?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Better initialization methods / batch normalization / </a:t>
            </a:r>
            <a:r>
              <a:rPr kumimoji="1" lang="en-US" altLang="ko-KR" sz="2400" dirty="0" err="1" smtClean="0"/>
              <a:t>ReLU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 smtClean="0"/>
              <a:t> problem: more depth but lower performance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Overfitting? 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Any other problems?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70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15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 smtClean="0"/>
              <a:t>are used. </a:t>
            </a:r>
            <a:endParaRPr kumimoji="1" lang="ko-KR" altLang="en-US" sz="2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 smtClean="0"/>
              <a:t> to optimize. “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 smtClean="0"/>
              <a:t> enjoy accuracy gains from greatly increased depth, producing results substantially better than previous networks. “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7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151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16832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775322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492896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177578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3862260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67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97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5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32916</TotalTime>
  <Words>867</Words>
  <Application>Microsoft Macintosh PowerPoint</Application>
  <PresentationFormat>화면 슬라이드 쇼(4:3)</PresentationFormat>
  <Paragraphs>244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맑은 고딕</vt:lpstr>
      <vt:lpstr>휴먼둥근헤드라인</vt:lpstr>
      <vt:lpstr>Cambria Math</vt:lpstr>
      <vt:lpstr>Garamond</vt:lpstr>
      <vt:lpstr>Meiryo UI</vt:lpstr>
      <vt:lpstr>Wingdings</vt:lpstr>
      <vt:lpstr>Arial</vt:lpstr>
      <vt:lpstr>Office 테마</vt:lpstr>
      <vt:lpstr>PowerPoint 프레젠테이션</vt:lpstr>
      <vt:lpstr>CNN</vt:lpstr>
      <vt:lpstr>CNN</vt:lpstr>
      <vt:lpstr>Convolution</vt:lpstr>
      <vt:lpstr>Get familiar with these</vt:lpstr>
      <vt:lpstr>Zero-padding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프레젠테이션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One by one convolution</vt:lpstr>
      <vt:lpstr>GoogLeNet</vt:lpstr>
      <vt:lpstr>Conclusion</vt:lpstr>
      <vt:lpstr>PowerPoint 프레젠테이션</vt:lpstr>
      <vt:lpstr>Residual inception blocks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프레젠테이션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1139</cp:revision>
  <dcterms:created xsi:type="dcterms:W3CDTF">2010-03-17T18:05:41Z</dcterms:created>
  <dcterms:modified xsi:type="dcterms:W3CDTF">2016-09-18T12:43:14Z</dcterms:modified>
</cp:coreProperties>
</file>